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38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0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77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06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01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0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7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49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5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62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3A4E-59E1-4D38-8043-608485640DF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C5A8-525C-4A5C-A69C-D7CEF7A3B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6400800" cy="1752600"/>
          </a:xfrm>
        </p:spPr>
        <p:txBody>
          <a:bodyPr/>
          <a:lstStyle/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57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Многоэтажный жилой дом с инженерными коммуникациями </a:t>
            </a: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/>
            </a:r>
            <a:b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</a:b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по </a:t>
            </a:r>
            <a: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адресу г. Ярославль, ул. Бабича </a:t>
            </a:r>
            <a:b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</a:br>
            <a:r>
              <a:rPr lang="ru-RU" sz="4000" dirty="0">
                <a:solidFill>
                  <a:srgbClr val="4F81BD">
                    <a:lumMod val="50000"/>
                  </a:srgbClr>
                </a:solidFill>
                <a:latin typeface="Franklin Gothic Demi Cond" pitchFamily="34" charset="0"/>
              </a:rPr>
              <a:t>(в районе дома 12)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r>
              <a:rPr lang="ru-RU" i="1" dirty="0">
                <a:solidFill>
                  <a:srgbClr val="4F81BD">
                    <a:lumMod val="50000"/>
                  </a:srgbClr>
                </a:solidFill>
              </a:rPr>
              <a:t>АО «Ярославльзаказчик»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23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83264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17 жилых этажей,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Планируемый ввод объекта в эксплуатацию 31.12.2017 года,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Площадь жилых помещений- 20 963,11 кв.м., 438 квартир различных планировок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Стоимость 1 кв. м – 35 тыс. рублей,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Высококачественные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материалы строительства,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Развитая инфраструктура,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Находится в черте города Ярославля,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Придомовая территория оснащена большим количеством парковочных мест и спортивными площадками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50042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 настоящее время ведутся работы нулевого цикла: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Армирование фундамента,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Забивка свай</a:t>
            </a:r>
          </a:p>
        </p:txBody>
      </p:sp>
    </p:spTree>
    <p:extLst>
      <p:ext uri="{BB962C8B-B14F-4D97-AF65-F5344CB8AC3E}">
        <p14:creationId xmlns:p14="http://schemas.microsoft.com/office/powerpoint/2010/main" xmlns="" val="2183033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начало строительства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февраль 2016 года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5" r="16395" b="-78"/>
          <a:stretch/>
        </p:blipFill>
        <p:spPr>
          <a:xfrm>
            <a:off x="539552" y="2348880"/>
            <a:ext cx="4091392" cy="396044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45" t="1" r="14426" b="20102"/>
          <a:stretch/>
        </p:blipFill>
        <p:spPr>
          <a:xfrm>
            <a:off x="4788024" y="2348880"/>
            <a:ext cx="4201372" cy="3938170"/>
          </a:xfrm>
        </p:spPr>
      </p:pic>
    </p:spTree>
    <p:extLst>
      <p:ext uri="{BB962C8B-B14F-4D97-AF65-F5344CB8AC3E}">
        <p14:creationId xmlns:p14="http://schemas.microsoft.com/office/powerpoint/2010/main" xmlns="" val="41306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сегодняшний день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(31 марта 2016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16832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xmlns="" val="135358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сегодняшний день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(31 марта 2016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04656" cy="4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43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сегодняшний день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(31 марта 2016 года)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75" b="-406"/>
          <a:stretch/>
        </p:blipFill>
        <p:spPr bwMode="auto">
          <a:xfrm>
            <a:off x="1691680" y="2060848"/>
            <a:ext cx="5939261" cy="43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9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АО «Ярославльзаказчик»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СТРОИМ НАСТОЯЩЕЕ </a:t>
            </a:r>
          </a:p>
          <a:p>
            <a:pPr marL="0" indent="0" algn="r">
              <a:buNone/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ДЛЯ БУДУЩЕГО!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02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Многоэтажный жилой дом с инженерными коммуникациями  по адресу г. Ярославль, ул. Бабича  (в районе дома 12)</vt:lpstr>
      <vt:lpstr>Слайд 3</vt:lpstr>
      <vt:lpstr>Слайд 4</vt:lpstr>
      <vt:lpstr>На начало строительства  февраль 2016 года</vt:lpstr>
      <vt:lpstr>На сегодняшний день  (31 марта 2016 года)</vt:lpstr>
      <vt:lpstr>На сегодняшний день  (31 марта 2016 года)</vt:lpstr>
      <vt:lpstr>На сегодняшний день  (31 марта 2016 года)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Многоэтажный жилой дом с инженерными коммуникациями по адресу г. Ярославль, ул. Бабича  (в районе дома 12)</dc:title>
  <dc:creator>Алексей Бытев</dc:creator>
  <cp:lastModifiedBy>SimakovOD</cp:lastModifiedBy>
  <cp:revision>13</cp:revision>
  <dcterms:created xsi:type="dcterms:W3CDTF">2016-04-01T06:17:37Z</dcterms:created>
  <dcterms:modified xsi:type="dcterms:W3CDTF">2016-04-07T07:43:19Z</dcterms:modified>
</cp:coreProperties>
</file>